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67" r:id="rId10"/>
    <p:sldId id="262" r:id="rId11"/>
    <p:sldId id="263" r:id="rId12"/>
    <p:sldId id="266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spc="3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ED139-0480-4198-83E2-68CE0B25BC9B}" type="datetimeFigureOut">
              <a:rPr lang="en-US" dirty="0"/>
              <a:t>11/3/2015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7CE23-3B6A-482C-9BEA-F32A9EB44C40}" type="datetimeFigureOut">
              <a:rPr lang="en-US" dirty="0"/>
              <a:t>11/3/2015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9C8FD-9717-4D78-9D01-4CBD0AC8CAE0}" type="datetimeFigureOut">
              <a:rPr lang="en-US" dirty="0"/>
              <a:t>11/3/2015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BD47-5F5E-4508-9DFC-0021F20B392D}" type="datetimeFigureOut">
              <a:rPr lang="en-US" dirty="0"/>
              <a:t>11/3/2015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 spc="3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B23E3-326B-4424-9A50-2CBB9CA4B2E5}" type="datetimeFigureOut">
              <a:rPr lang="en-US" dirty="0"/>
              <a:t>11/3/2015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09F6F-C437-48B6-80BB-8E50899C06AF}" type="datetimeFigureOut">
              <a:rPr lang="en-US" dirty="0"/>
              <a:t>11/3/2015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76D14-B85F-4865-804C-5734F9C85CDD}" type="datetimeFigureOut">
              <a:rPr lang="en-US" dirty="0"/>
              <a:t>11/3/2015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56C38-6601-4688-9146-5E61D8B04598}" type="datetimeFigureOut">
              <a:rPr lang="en-US" dirty="0"/>
              <a:t>11/3/2015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6061E-CDAE-49E3-92CB-288B639C3B6F}" type="datetimeFigureOut">
              <a:rPr lang="en-US" dirty="0"/>
              <a:t>11/3/2015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2800" b="1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E9851-4767-4B63-B36B-F772D06043F2}" type="datetimeFigureOut">
              <a:rPr lang="en-US" dirty="0"/>
              <a:t>11/3/2015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9A586-BE94-448D-BAE3-D5D323B9149F}" type="datetimeFigureOut">
              <a:rPr lang="en-US" dirty="0"/>
              <a:t>11/3/2015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294198"/>
            <a:ext cx="9692640" cy="1397124"/>
          </a:xfrm>
          <a:prstGeom prst="rect">
            <a:avLst/>
          </a:prstGeom>
        </p:spPr>
        <p:txBody>
          <a:bodyPr vert="horz" lIns="91440" tIns="27432" rIns="91440" bIns="45720" rtlCol="0" anchor="b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ADDEAF24-54CC-4408-99B3-A70A172EFF44}" type="datetimeFigureOut">
              <a:rPr lang="en-US" dirty="0"/>
              <a:t>11/3/2015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spc="-5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2000" kern="1200" spc="1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Sécurité informatique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632788" y="6571211"/>
            <a:ext cx="9418320" cy="286789"/>
          </a:xfrm>
        </p:spPr>
        <p:txBody>
          <a:bodyPr>
            <a:noAutofit/>
          </a:bodyPr>
          <a:lstStyle/>
          <a:p>
            <a:r>
              <a:rPr lang="fr-FR" sz="1200" dirty="0" smtClean="0"/>
              <a:t>Théo BENETREAU</a:t>
            </a:r>
            <a:endParaRPr lang="fr-FR" sz="1200" dirty="0"/>
          </a:p>
        </p:txBody>
      </p:sp>
      <p:pic>
        <p:nvPicPr>
          <p:cNvPr id="3074" name="Picture 2" descr="http://www.iut.unice.fr/files/relations_internationales/studie%20at%20iut/logo_universit%C3%A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2788" y="199496"/>
            <a:ext cx="23622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0980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Sécurité logicielle –</a:t>
            </a:r>
            <a:br>
              <a:rPr lang="fr-FR" dirty="0" smtClean="0"/>
            </a:br>
            <a:r>
              <a:rPr lang="fr-FR" dirty="0" smtClean="0"/>
              <a:t>Resource Hacker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514" y="2114499"/>
            <a:ext cx="7817355" cy="43660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387534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Sécurité logicielle –</a:t>
            </a:r>
            <a:br>
              <a:rPr lang="fr-FR" dirty="0" smtClean="0"/>
            </a:br>
            <a:r>
              <a:rPr lang="fr-FR" dirty="0" err="1" smtClean="0"/>
              <a:t>OllyDbg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5201" y="1920240"/>
            <a:ext cx="6245981" cy="45958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231276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Sécurité logicielle –</a:t>
            </a:r>
            <a:br>
              <a:rPr lang="fr-FR" dirty="0" smtClean="0"/>
            </a:br>
            <a:r>
              <a:rPr lang="fr-FR" dirty="0" smtClean="0"/>
              <a:t>IDA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300" y="2103120"/>
            <a:ext cx="5801784" cy="4351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198984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Sécurité logicielle –</a:t>
            </a:r>
            <a:br>
              <a:rPr lang="fr-FR" dirty="0" smtClean="0"/>
            </a:br>
            <a:r>
              <a:rPr lang="fr-FR" dirty="0" smtClean="0"/>
              <a:t>Programmes en réseau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80" y="1990581"/>
            <a:ext cx="5143807" cy="4241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 descr="http://cdn.ttgtmedia.com/digitalguide/images/Misc/WiresharkSS3_l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2160" y="1921718"/>
            <a:ext cx="5851545" cy="4379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03944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Conclusion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fr-FR" sz="2800" b="1" dirty="0" smtClean="0"/>
          </a:p>
          <a:p>
            <a:r>
              <a:rPr lang="fr-FR" sz="2800" b="1" dirty="0" smtClean="0"/>
              <a:t>Toujours</a:t>
            </a:r>
            <a:r>
              <a:rPr lang="fr-FR" sz="2800" dirty="0" smtClean="0"/>
              <a:t> penser à la sécurité de son programme/site web</a:t>
            </a:r>
          </a:p>
          <a:p>
            <a:pPr marL="0" indent="0">
              <a:buNone/>
            </a:pPr>
            <a:endParaRPr lang="fr-FR" sz="2800" dirty="0" smtClean="0"/>
          </a:p>
          <a:p>
            <a:r>
              <a:rPr lang="fr-FR" sz="2800" dirty="0" smtClean="0"/>
              <a:t>Se tenir informé des dernières failles</a:t>
            </a:r>
          </a:p>
          <a:p>
            <a:pPr marL="0" indent="0">
              <a:buNone/>
            </a:pPr>
            <a:endParaRPr lang="fr-FR" sz="2800" dirty="0" smtClean="0"/>
          </a:p>
          <a:p>
            <a:r>
              <a:rPr lang="fr-FR" sz="2800" dirty="0" smtClean="0"/>
              <a:t>Ne jamais sous-estimer la moindre brèche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12135775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Sources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r-FR" dirty="0"/>
              <a:t>http://searchsqlserver.techtarget.com/tip/Best-practices-for-preventing-a-SQL-injection-attack</a:t>
            </a:r>
          </a:p>
          <a:p>
            <a:r>
              <a:rPr lang="fr-FR" dirty="0"/>
              <a:t>http://opensourceforu.efytimes.com/2010/09/securing-apache-part-2-xss-injections/</a:t>
            </a:r>
          </a:p>
          <a:p>
            <a:r>
              <a:rPr lang="fr-FR" dirty="0"/>
              <a:t>http://www.angusj.com/resourcehacker/</a:t>
            </a:r>
          </a:p>
          <a:p>
            <a:r>
              <a:rPr lang="fr-FR" dirty="0"/>
              <a:t>https://ltops9.wordpress.com/2014/03/03/simple-assembly-explorer-sae-another-great-net-disassembler/</a:t>
            </a:r>
          </a:p>
          <a:p>
            <a:r>
              <a:rPr lang="fr-FR" dirty="0"/>
              <a:t>https://www.red-gate.com/products/dotnet-development/reflector/</a:t>
            </a:r>
          </a:p>
          <a:p>
            <a:r>
              <a:rPr lang="fr-FR" dirty="0"/>
              <a:t>http://jd.benow.ca/</a:t>
            </a:r>
          </a:p>
          <a:p>
            <a:r>
              <a:rPr lang="fr-FR" dirty="0"/>
              <a:t>https://www.bpak.org/blog/2011/06/kakaotalk-preliminary-research-analysis/</a:t>
            </a:r>
          </a:p>
          <a:p>
            <a:r>
              <a:rPr lang="fr-FR" dirty="0"/>
              <a:t>http://www.ollydbg.de/</a:t>
            </a:r>
          </a:p>
          <a:p>
            <a:r>
              <a:rPr lang="fr-FR" dirty="0"/>
              <a:t>https://www.hex-rays.com/products/ida/</a:t>
            </a:r>
          </a:p>
          <a:p>
            <a:r>
              <a:rPr lang="fr-FR" dirty="0"/>
              <a:t>http://www.telerik.com/fiddler</a:t>
            </a:r>
          </a:p>
          <a:p>
            <a:r>
              <a:rPr lang="fr-FR" dirty="0"/>
              <a:t>https://www.wireshark.org/</a:t>
            </a:r>
          </a:p>
        </p:txBody>
      </p:sp>
    </p:spTree>
    <p:extLst>
      <p:ext uri="{BB962C8B-B14F-4D97-AF65-F5344CB8AC3E}">
        <p14:creationId xmlns:p14="http://schemas.microsoft.com/office/powerpoint/2010/main" val="39038442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Sécurité web –</a:t>
            </a:r>
            <a:br>
              <a:rPr lang="fr-FR" dirty="0" smtClean="0"/>
            </a:br>
            <a:r>
              <a:rPr lang="fr-FR" dirty="0" smtClean="0"/>
              <a:t>Injections SQL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4957" y="1945178"/>
            <a:ext cx="5486469" cy="4351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86320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Sécurité web </a:t>
            </a:r>
            <a:r>
              <a:rPr lang="fr-FR" dirty="0" smtClean="0"/>
              <a:t>–</a:t>
            </a:r>
            <a:br>
              <a:rPr lang="fr-FR" dirty="0" smtClean="0"/>
            </a:br>
            <a:r>
              <a:rPr lang="fr-FR" dirty="0" smtClean="0"/>
              <a:t>Injections </a:t>
            </a:r>
            <a:r>
              <a:rPr lang="fr-FR" dirty="0"/>
              <a:t>SQL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4957" y="1953491"/>
            <a:ext cx="5486469" cy="4351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486810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Sécurité web –</a:t>
            </a:r>
            <a:br>
              <a:rPr lang="fr-FR" dirty="0" smtClean="0"/>
            </a:br>
            <a:r>
              <a:rPr lang="fr-FR" dirty="0" smtClean="0"/>
              <a:t>Faille XSS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279" y="3441636"/>
            <a:ext cx="3725764" cy="15957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Espace réservé du contenu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872" y="2435629"/>
            <a:ext cx="4714752" cy="36077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969570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Sécurité web </a:t>
            </a:r>
            <a:r>
              <a:rPr lang="fr-FR" dirty="0" smtClean="0"/>
              <a:t>–</a:t>
            </a:r>
            <a:br>
              <a:rPr lang="fr-FR" dirty="0" smtClean="0"/>
            </a:br>
            <a:r>
              <a:rPr lang="fr-FR" dirty="0" smtClean="0"/>
              <a:t>Faille </a:t>
            </a:r>
            <a:r>
              <a:rPr lang="fr-FR" dirty="0"/>
              <a:t>XSS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6386" y="2061556"/>
            <a:ext cx="6503612" cy="4351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414507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Sécurité web –</a:t>
            </a:r>
            <a:br>
              <a:rPr lang="fr-FR" dirty="0" smtClean="0"/>
            </a:br>
            <a:r>
              <a:rPr lang="fr-FR" dirty="0" smtClean="0"/>
              <a:t>Injections générales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1753" y="2011680"/>
            <a:ext cx="6150726" cy="46257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6288" y="3381494"/>
            <a:ext cx="3819525" cy="1038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734114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Sécurité logicielle –</a:t>
            </a:r>
            <a:br>
              <a:rPr lang="fr-FR" dirty="0" smtClean="0"/>
            </a:br>
            <a:r>
              <a:rPr lang="fr-FR" dirty="0" smtClean="0"/>
              <a:t>Décompilation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150" y="2061556"/>
            <a:ext cx="6830084" cy="4351338"/>
          </a:xfrm>
        </p:spPr>
      </p:pic>
    </p:spTree>
    <p:extLst>
      <p:ext uri="{BB962C8B-B14F-4D97-AF65-F5344CB8AC3E}">
        <p14:creationId xmlns:p14="http://schemas.microsoft.com/office/powerpoint/2010/main" val="39220682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Sécurité logicielle –</a:t>
            </a:r>
            <a:br>
              <a:rPr lang="fr-FR" dirty="0" smtClean="0"/>
            </a:br>
            <a:r>
              <a:rPr lang="fr-FR" dirty="0" smtClean="0"/>
              <a:t>Décompilation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756" y="1862051"/>
            <a:ext cx="6272036" cy="46883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130" y="3300151"/>
            <a:ext cx="4902634" cy="25973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022475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Sécurité logicielle –</a:t>
            </a:r>
            <a:br>
              <a:rPr lang="fr-FR" dirty="0" smtClean="0"/>
            </a:br>
            <a:r>
              <a:rPr lang="fr-FR" dirty="0" err="1" smtClean="0"/>
              <a:t>Obfuscation</a:t>
            </a:r>
            <a:endParaRPr lang="fr-FR" dirty="0"/>
          </a:p>
        </p:txBody>
      </p:sp>
      <p:pic>
        <p:nvPicPr>
          <p:cNvPr id="1028" name="Picture 4" descr="https://www.bpak.org/blog/wp-content/uploads/1/114107937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172" y="1958003"/>
            <a:ext cx="5904039" cy="44821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0417065"/>
      </p:ext>
    </p:extLst>
  </p:cSld>
  <p:clrMapOvr>
    <a:masterClrMapping/>
  </p:clrMapOvr>
</p:sld>
</file>

<file path=ppt/theme/theme1.xml><?xml version="1.0" encoding="utf-8"?>
<a:theme xmlns:a="http://schemas.openxmlformats.org/drawingml/2006/main" name="View">
  <a:themeElements>
    <a:clrScheme name="View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3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7B713C7F-58B7-4AE9-B361-B13EB9EC4C0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TM03457515[[fn=Vue]]</Template>
  <TotalTime>134</TotalTime>
  <Words>105</Words>
  <PresentationFormat>Grand écran</PresentationFormat>
  <Paragraphs>33</Paragraphs>
  <Slides>15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9" baseType="lpstr">
      <vt:lpstr>Arial</vt:lpstr>
      <vt:lpstr>Century Schoolbook</vt:lpstr>
      <vt:lpstr>Wingdings 2</vt:lpstr>
      <vt:lpstr>View</vt:lpstr>
      <vt:lpstr>Sécurité informatique</vt:lpstr>
      <vt:lpstr>Sécurité web – Injections SQL</vt:lpstr>
      <vt:lpstr>Sécurité web – Injections SQL</vt:lpstr>
      <vt:lpstr>Sécurité web – Faille XSS</vt:lpstr>
      <vt:lpstr>Sécurité web – Faille XSS</vt:lpstr>
      <vt:lpstr>Sécurité web – Injections générales</vt:lpstr>
      <vt:lpstr>Sécurité logicielle – Décompilation</vt:lpstr>
      <vt:lpstr>Sécurité logicielle – Décompilation</vt:lpstr>
      <vt:lpstr>Sécurité logicielle – Obfuscation</vt:lpstr>
      <vt:lpstr>Sécurité logicielle – Resource Hacker</vt:lpstr>
      <vt:lpstr>Sécurité logicielle – OllyDbg</vt:lpstr>
      <vt:lpstr>Sécurité logicielle – IDA</vt:lpstr>
      <vt:lpstr>Sécurité logicielle – Programmes en réseau</vt:lpstr>
      <vt:lpstr>Conclusion</vt:lpstr>
      <vt:lpstr>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2015-11-03T18:26:02Z</dcterms:created>
  <dcterms:modified xsi:type="dcterms:W3CDTF">2015-11-03T20:40:18Z</dcterms:modified>
</cp:coreProperties>
</file>